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2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E4513-530E-4D41-BB7D-95E376583C69}" type="datetimeFigureOut">
              <a:rPr lang="ru-RU"/>
              <a:pPr>
                <a:defRPr/>
              </a:pPr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C8503-F5E8-44F4-B73B-AE06FF37707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DF435-4482-4CD2-A4C9-580D8998475F}" type="datetimeFigureOut">
              <a:rPr lang="ru-RU"/>
              <a:pPr>
                <a:defRPr/>
              </a:pPr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647F3-0AFD-422C-8825-2B05B7678EE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3ECC6-CDF2-4F5D-BB5C-0C6D2A3892DD}" type="datetimeFigureOut">
              <a:rPr lang="ru-RU"/>
              <a:pPr>
                <a:defRPr/>
              </a:pPr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5A4C5D-12CD-4D15-913E-00674D765EA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D325B-5ABB-41FB-B5CA-2DEC225F8738}" type="datetimeFigureOut">
              <a:rPr lang="ru-RU"/>
              <a:pPr>
                <a:defRPr/>
              </a:pPr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F55D3-C598-4BC3-9F89-A0337C1C31B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79B46-124E-4E08-811C-E1E1D7623C63}" type="datetimeFigureOut">
              <a:rPr lang="ru-RU"/>
              <a:pPr>
                <a:defRPr/>
              </a:pPr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7AB78-68BF-4ABD-A36C-2EE14CFA5C9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62DEE-1F30-4E8E-8D69-15A39035F8C2}" type="datetimeFigureOut">
              <a:rPr lang="ru-RU"/>
              <a:pPr>
                <a:defRPr/>
              </a:pPr>
              <a:t>19.12.2019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8BC3B-263A-45AC-9B3C-5271257EA81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735BD-999C-4B1F-A4ED-AA19502A8267}" type="datetimeFigureOut">
              <a:rPr lang="ru-RU"/>
              <a:pPr>
                <a:defRPr/>
              </a:pPr>
              <a:t>19.12.2019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F5784-BBBB-41E6-91A4-11E3AD7A5EF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E93CA-36B4-4EC8-BB42-3CD6BD0D2119}" type="datetimeFigureOut">
              <a:rPr lang="ru-RU"/>
              <a:pPr>
                <a:defRPr/>
              </a:pPr>
              <a:t>19.12.2019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96941-C48F-4E15-B7C4-D5FF58FD04C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81C16-910E-4721-AC70-A01CF8B5EAE5}" type="datetimeFigureOut">
              <a:rPr lang="ru-RU"/>
              <a:pPr>
                <a:defRPr/>
              </a:pPr>
              <a:t>19.12.2019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ADEB4-2B75-463F-B6DE-E423EB7061C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B3C16-6693-4A07-8932-E8D465452A57}" type="datetimeFigureOut">
              <a:rPr lang="ru-RU"/>
              <a:pPr>
                <a:defRPr/>
              </a:pPr>
              <a:t>19.12.2019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90E6F-F58E-47CE-B7AA-A1EB40392D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DA04C-AED9-4C2A-B36D-DFEB08834DC7}" type="datetimeFigureOut">
              <a:rPr lang="ru-RU"/>
              <a:pPr>
                <a:defRPr/>
              </a:pPr>
              <a:t>19.12.2019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071A7-10E1-49D4-9961-2A4D8D06B7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098D90-250E-440B-9094-CB99ACC5F40A}" type="datetimeFigureOut">
              <a:rPr lang="ru-RU"/>
              <a:pPr>
                <a:defRPr/>
              </a:pPr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07561FF-F078-4865-87BC-06FE94F6609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0300" y="0"/>
            <a:ext cx="485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0</Words>
  <Application>Microsoft Office PowerPoint</Application>
  <PresentationFormat>Произвольный</PresentationFormat>
  <Paragraphs>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Calibri</vt:lpstr>
      <vt:lpstr>Arial</vt:lpstr>
      <vt:lpstr>Calibri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Регина В. Заичкина</dc:creator>
  <cp:lastModifiedBy>admin</cp:lastModifiedBy>
  <cp:revision>5</cp:revision>
  <dcterms:created xsi:type="dcterms:W3CDTF">2019-12-16T10:35:18Z</dcterms:created>
  <dcterms:modified xsi:type="dcterms:W3CDTF">2019-12-19T07:27:58Z</dcterms:modified>
</cp:coreProperties>
</file>